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FF01-C0F7-40A5-841B-6C59FA13AC07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BF104-0432-4A24-88BF-3E14BE7B3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Binder Check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Handouts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TQP (tests/quizzes/projects)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 have sufficient paper.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your name is visible on the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papers should be loose.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Binder Check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Binder Check</dc:title>
  <dc:creator>megan.burgess</dc:creator>
  <cp:lastModifiedBy>megan.burgess</cp:lastModifiedBy>
  <cp:revision>1</cp:revision>
  <dcterms:created xsi:type="dcterms:W3CDTF">2010-11-19T20:53:49Z</dcterms:created>
  <dcterms:modified xsi:type="dcterms:W3CDTF">2010-11-19T20:55:32Z</dcterms:modified>
</cp:coreProperties>
</file>